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9" r:id="rId2"/>
    <p:sldId id="274" r:id="rId3"/>
    <p:sldId id="282" r:id="rId4"/>
    <p:sldId id="264" r:id="rId5"/>
    <p:sldId id="267" r:id="rId6"/>
    <p:sldId id="265" r:id="rId7"/>
    <p:sldId id="271" r:id="rId8"/>
    <p:sldId id="263" r:id="rId9"/>
    <p:sldId id="266" r:id="rId10"/>
    <p:sldId id="269" r:id="rId11"/>
    <p:sldId id="275" r:id="rId12"/>
    <p:sldId id="277" r:id="rId13"/>
    <p:sldId id="281" r:id="rId14"/>
    <p:sldId id="276" r:id="rId15"/>
    <p:sldId id="278" r:id="rId16"/>
    <p:sldId id="273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8838"/>
    <a:srgbClr val="008000"/>
    <a:srgbClr val="97B953"/>
    <a:srgbClr val="0BB9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235" autoAdjust="0"/>
    <p:restoredTop sz="94660"/>
  </p:normalViewPr>
  <p:slideViewPr>
    <p:cSldViewPr>
      <p:cViewPr>
        <p:scale>
          <a:sx n="66" d="100"/>
          <a:sy n="66" d="100"/>
        </p:scale>
        <p:origin x="-101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4FDC-2DCC-4851-ABDD-0350A2B69E49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815D1-AD33-49C5-905B-762125AFF5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15D1-AD33-49C5-905B-762125AFF59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AD2B-1D21-498E-AD2C-7ADFBEC996B4}" type="datetimeFigureOut">
              <a:rPr lang="es-ES" smtClean="0"/>
              <a:pPr/>
              <a:t>17/04/2012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9DD2-2D36-4336-94A8-B588F5B910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aboralcoop4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boralco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43315">
            <a:off x="712743" y="1504497"/>
            <a:ext cx="7929618" cy="408375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>
            <a:noAutofit/>
          </a:bodyPr>
          <a:lstStyle/>
          <a:p>
            <a:r>
              <a:rPr lang="es-ES_tradnl" sz="6000" dirty="0" smtClean="0">
                <a:solidFill>
                  <a:schemeClr val="bg1">
                    <a:lumMod val="95000"/>
                  </a:schemeClr>
                </a:solidFill>
                <a:latin typeface="Lucida Console" pitchFamily="49" charset="0"/>
                <a:cs typeface="MV Boli" pitchFamily="2" charset="0"/>
              </a:rPr>
              <a:t>CÁTALOGO</a:t>
            </a:r>
            <a:r>
              <a:rPr lang="es-ES_tradnl" sz="6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MV Boli" pitchFamily="2" charset="0"/>
              </a:rPr>
              <a:t> </a:t>
            </a:r>
            <a:r>
              <a:rPr lang="es-ES_tradnl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Lucida Console" pitchFamily="49" charset="0"/>
                <a:cs typeface="MV Boli" pitchFamily="2" charset="0"/>
              </a:rPr>
              <a:t>LABORAL</a:t>
            </a:r>
            <a:r>
              <a:rPr lang="es-ES_tradnl" sz="4800" dirty="0" smtClean="0">
                <a:solidFill>
                  <a:srgbClr val="0BB920"/>
                </a:solidFill>
                <a:latin typeface="Lucida Console" pitchFamily="49" charset="0"/>
                <a:cs typeface="MV Boli" pitchFamily="2" charset="0"/>
              </a:rPr>
              <a:t>COOP</a:t>
            </a:r>
            <a:endParaRPr lang="es-ES" sz="4800" dirty="0">
              <a:solidFill>
                <a:srgbClr val="0BB920"/>
              </a:solidFill>
              <a:latin typeface="Lucida Console" pitchFamily="49" charset="0"/>
              <a:cs typeface="MV Boli" pitchFamily="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88000" y="5143512"/>
            <a:ext cx="435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Departamento de Marketing</a:t>
            </a:r>
          </a:p>
          <a:p>
            <a:pPr algn="ctr"/>
            <a:endParaRPr lang="es-E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14282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_tradnl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_tradnl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Artesanía Fabricada en 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Navarrete, pueblo de La Rioja típicamente alfarero,  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por Alfarería 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Naharro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1" descr="P10001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2898" y="2285992"/>
            <a:ext cx="599110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286116" y="1357298"/>
            <a:ext cx="34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ARTESANIA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s-ES_tradnl" sz="2800" noProof="0" dirty="0" smtClean="0"/>
              <a:t>AJERO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14,5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Diámetro: </a:t>
            </a:r>
            <a:r>
              <a:rPr lang="es-ES" sz="2400" dirty="0" smtClean="0">
                <a:solidFill>
                  <a:srgbClr val="6D8838"/>
                </a:solidFill>
              </a:rPr>
              <a:t>3 cm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 </a:t>
            </a:r>
            <a:r>
              <a:rPr lang="es-ES" sz="2400" dirty="0" smtClean="0">
                <a:solidFill>
                  <a:srgbClr val="6D8838"/>
                </a:solidFill>
              </a:rPr>
              <a:t>7,00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rgbClr val="6D8838"/>
                </a:solidFill>
              </a:rPr>
              <a:t>€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15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file:///G:/FOTOS%20y%20caract%20product%20CATALOGO/ARTESANIA/ARTESANIA%20BARRO/AJ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143116"/>
            <a:ext cx="5565775" cy="313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s-ES_tradnl" sz="2800" dirty="0" smtClean="0"/>
              <a:t>ACEITERA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 17,5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Capacidad: </a:t>
            </a:r>
            <a:r>
              <a:rPr lang="es-ES" sz="2400" dirty="0" smtClean="0">
                <a:solidFill>
                  <a:srgbClr val="6D8838"/>
                </a:solidFill>
              </a:rPr>
              <a:t>390 ml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</a:t>
            </a:r>
            <a:r>
              <a:rPr lang="es-ES" sz="2400" dirty="0" smtClean="0">
                <a:solidFill>
                  <a:srgbClr val="6D8838"/>
                </a:solidFill>
              </a:rPr>
              <a:t> 5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rgbClr val="6D8838"/>
                </a:solidFill>
              </a:rPr>
              <a:t>€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16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8" descr="file:///G:/FOTOS%20y%20caract%20product%20CATALOGO/ARTESANIA/ARTESANIA%20BARRO/P10001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500306"/>
            <a:ext cx="5060950" cy="284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s-ES_tradnl" sz="2800" dirty="0" smtClean="0"/>
              <a:t>  JARRA DE LECHE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 9,5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Capacidad: </a:t>
            </a:r>
            <a:r>
              <a:rPr lang="es-ES" sz="2400" dirty="0" smtClean="0">
                <a:solidFill>
                  <a:srgbClr val="6D8838"/>
                </a:solidFill>
              </a:rPr>
              <a:t> 390 ml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</a:t>
            </a:r>
            <a:r>
              <a:rPr lang="es-ES" sz="2400" dirty="0" smtClean="0">
                <a:solidFill>
                  <a:srgbClr val="6D8838"/>
                </a:solidFill>
              </a:rPr>
              <a:t> 4,00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rgbClr val="6D8838"/>
                </a:solidFill>
              </a:rPr>
              <a:t>€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17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file:///G:/FOTOS%20y%20caract%20product%20CATALOGO/ARTESANIA/ARTESANIA%20BARRO/JARRA%20LE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428868"/>
            <a:ext cx="5219700" cy="294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es-ES_tradnl" sz="2800" dirty="0" smtClean="0"/>
              <a:t>  JARRA DE AGUA.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 14,5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Capacidad: </a:t>
            </a:r>
            <a:r>
              <a:rPr lang="es-ES" sz="2400" dirty="0" smtClean="0">
                <a:solidFill>
                  <a:srgbClr val="6D8838"/>
                </a:solidFill>
              </a:rPr>
              <a:t> 950 ml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</a:t>
            </a:r>
            <a:r>
              <a:rPr lang="es-ES" sz="2400" dirty="0" smtClean="0">
                <a:solidFill>
                  <a:srgbClr val="6D8838"/>
                </a:solidFill>
              </a:rPr>
              <a:t> 8,00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rgbClr val="6D8838"/>
                </a:solidFill>
              </a:rPr>
              <a:t>€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18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JARRA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1513" y="2357430"/>
            <a:ext cx="5932487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s-ES_tradnl" sz="2800" noProof="0" dirty="0" smtClean="0"/>
              <a:t>SALERO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 14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Diámetro: </a:t>
            </a:r>
            <a:r>
              <a:rPr lang="es-ES" sz="2400" dirty="0" smtClean="0">
                <a:solidFill>
                  <a:srgbClr val="6D8838"/>
                </a:solidFill>
              </a:rPr>
              <a:t> 14 cm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</a:t>
            </a:r>
            <a:r>
              <a:rPr lang="es-ES" sz="2400" dirty="0" smtClean="0">
                <a:solidFill>
                  <a:srgbClr val="6D8838"/>
                </a:solidFill>
              </a:rPr>
              <a:t> 7,00</a:t>
            </a:r>
            <a:r>
              <a:rPr lang="es-ES" sz="2400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rgbClr val="6D8838"/>
                </a:solidFill>
              </a:rPr>
              <a:t>€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19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SAL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4550" y="2143116"/>
            <a:ext cx="57594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CARACOLERA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Altura:</a:t>
            </a:r>
            <a:r>
              <a:rPr lang="es-ES" sz="2400" dirty="0" smtClean="0">
                <a:solidFill>
                  <a:srgbClr val="6D8838"/>
                </a:solidFill>
              </a:rPr>
              <a:t>25 cm</a:t>
            </a:r>
          </a:p>
          <a:p>
            <a:pPr marL="742950" lvl="1" indent="-285750"/>
            <a:r>
              <a:rPr lang="es-ES" sz="2400" dirty="0" smtClean="0">
                <a:solidFill>
                  <a:schemeClr val="bg1"/>
                </a:solidFill>
              </a:rPr>
              <a:t>Diámetro: </a:t>
            </a:r>
            <a:r>
              <a:rPr lang="es-ES" sz="2400" dirty="0" smtClean="0">
                <a:solidFill>
                  <a:srgbClr val="6D8838"/>
                </a:solidFill>
              </a:rPr>
              <a:t>21 cm</a:t>
            </a:r>
          </a:p>
          <a:p>
            <a:r>
              <a:rPr lang="es-ES" sz="2400" dirty="0" smtClean="0">
                <a:solidFill>
                  <a:srgbClr val="6D8838"/>
                </a:solidFill>
              </a:rPr>
              <a:t>  </a:t>
            </a:r>
            <a:r>
              <a:rPr lang="es-ES" sz="2400" dirty="0" smtClean="0">
                <a:solidFill>
                  <a:schemeClr val="bg1"/>
                </a:solidFill>
              </a:rPr>
              <a:t>Precio unidad:</a:t>
            </a:r>
            <a:r>
              <a:rPr lang="es-ES" sz="2400" dirty="0" smtClean="0">
                <a:solidFill>
                  <a:srgbClr val="6D8838"/>
                </a:solidFill>
              </a:rPr>
              <a:t>22,00 </a:t>
            </a:r>
            <a:r>
              <a:rPr lang="es-ES" sz="2400" dirty="0" smtClean="0">
                <a:solidFill>
                  <a:srgbClr val="6D8838"/>
                </a:solidFill>
              </a:rPr>
              <a:t>	Ref</a:t>
            </a:r>
            <a:r>
              <a:rPr lang="es-ES" sz="2400" dirty="0" smtClean="0">
                <a:solidFill>
                  <a:srgbClr val="6D8838"/>
                </a:solidFill>
              </a:rPr>
              <a:t>. 20</a:t>
            </a:r>
          </a:p>
          <a:p>
            <a:endParaRPr lang="es-ES_tradnl" sz="2400" dirty="0" smtClean="0">
              <a:solidFill>
                <a:srgbClr val="6D8838"/>
              </a:solidFill>
            </a:endParaRPr>
          </a:p>
          <a:p>
            <a:r>
              <a:rPr lang="es-ES_tradnl" sz="2400" dirty="0" smtClean="0">
                <a:solidFill>
                  <a:srgbClr val="6D8838"/>
                </a:solidFill>
              </a:rPr>
              <a:t> </a:t>
            </a:r>
          </a:p>
          <a:p>
            <a:r>
              <a:rPr lang="es-ES_tradnl" sz="2400" dirty="0" smtClean="0">
                <a:solidFill>
                  <a:srgbClr val="6D8838"/>
                </a:solidFill>
              </a:rPr>
              <a:t>  </a:t>
            </a:r>
            <a:endParaRPr lang="es-ES" sz="2400" dirty="0" smtClean="0">
              <a:solidFill>
                <a:srgbClr val="6D8838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CARACOLER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3933" y="1928802"/>
            <a:ext cx="5850067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6215082"/>
          </a:xfrm>
        </p:spPr>
        <p:txBody>
          <a:bodyPr>
            <a:normAutofit fontScale="90000" lnSpcReduction="10000"/>
          </a:bodyPr>
          <a:lstStyle/>
          <a:p>
            <a:pPr>
              <a:buNone/>
            </a:pPr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_tradnl" sz="1800" dirty="0" smtClean="0"/>
          </a:p>
          <a:p>
            <a:pPr>
              <a:buNone/>
            </a:pPr>
            <a:endParaRPr lang="es-ES_tradnl" sz="1800" dirty="0" smtClean="0"/>
          </a:p>
          <a:p>
            <a:pPr>
              <a:buNone/>
            </a:pPr>
            <a:r>
              <a:rPr lang="es-ES_tradnl" dirty="0" smtClean="0"/>
              <a:t>Tenemos varios tipos de dulces que os podemos ofrecer como:</a:t>
            </a:r>
          </a:p>
          <a:p>
            <a:pPr>
              <a:buFontTx/>
              <a:buChar char="-"/>
            </a:pPr>
            <a:r>
              <a:rPr lang="es-ES_tradnl" sz="2500" dirty="0" smtClean="0"/>
              <a:t>Caramelos el Avión.</a:t>
            </a:r>
          </a:p>
          <a:p>
            <a:pPr>
              <a:buFontTx/>
              <a:buChar char="-"/>
            </a:pPr>
            <a:r>
              <a:rPr lang="es-ES_tradnl" sz="2500" dirty="0" smtClean="0"/>
              <a:t>Caramelos Toffees.</a:t>
            </a:r>
          </a:p>
          <a:p>
            <a:pPr>
              <a:buFontTx/>
              <a:buChar char="-"/>
            </a:pPr>
            <a:r>
              <a:rPr lang="es-ES_tradnl" sz="2500" dirty="0" smtClean="0"/>
              <a:t>Fardelejos</a:t>
            </a:r>
            <a:r>
              <a:rPr lang="es-ES_tradnl" sz="2900" dirty="0" smtClean="0"/>
              <a:t>.</a:t>
            </a:r>
          </a:p>
          <a:p>
            <a:pPr>
              <a:buFontTx/>
              <a:buChar char="-"/>
            </a:pPr>
            <a:endParaRPr lang="es-ES_tradnl" sz="2900" dirty="0" smtClean="0"/>
          </a:p>
          <a:p>
            <a:pPr>
              <a:buFontTx/>
              <a:buChar char="-"/>
            </a:pPr>
            <a:endParaRPr lang="es-ES_tradnl" sz="2900" dirty="0" smtClean="0"/>
          </a:p>
          <a:p>
            <a:pPr>
              <a:buNone/>
            </a:pPr>
            <a:r>
              <a:rPr lang="es-ES_tradnl" sz="2900" dirty="0" smtClean="0"/>
              <a:t>                                                     </a:t>
            </a:r>
          </a:p>
          <a:p>
            <a:pPr>
              <a:buNone/>
            </a:pPr>
            <a:r>
              <a:rPr lang="es-ES_tradnl" sz="2900" dirty="0" smtClean="0"/>
              <a:t>                                                      </a:t>
            </a:r>
          </a:p>
          <a:p>
            <a:pPr>
              <a:buNone/>
            </a:pPr>
            <a:r>
              <a:rPr lang="es-ES_tradnl" sz="2900" dirty="0" smtClean="0"/>
              <a:t>                                      Saborea los diferentes dulces riojanos!</a:t>
            </a:r>
          </a:p>
          <a:p>
            <a:pPr>
              <a:buFontTx/>
              <a:buChar char="-"/>
            </a:pPr>
            <a:endParaRPr lang="es-ES_tradnl" sz="2900" dirty="0" smtClean="0"/>
          </a:p>
          <a:p>
            <a:pPr>
              <a:buFontTx/>
              <a:buChar char="-"/>
            </a:pPr>
            <a:endParaRPr lang="es-ES_tradnl" sz="2900" dirty="0" smtClean="0"/>
          </a:p>
          <a:p>
            <a:pPr>
              <a:buFontTx/>
              <a:buChar char="-"/>
            </a:pPr>
            <a:endParaRPr lang="es-ES_tradnl" sz="3300" dirty="0" smtClean="0"/>
          </a:p>
          <a:p>
            <a:pPr>
              <a:buFontTx/>
              <a:buChar char="-"/>
            </a:pPr>
            <a:endParaRPr lang="es-ES_tradnl" sz="3300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3929058" y="571480"/>
            <a:ext cx="40491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DULCES</a:t>
            </a:r>
            <a:endParaRPr lang="es-ES" sz="8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D:\imagenes de productos\la-quele-a-fardelej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0"/>
            <a:ext cx="2428892" cy="2428892"/>
          </a:xfrm>
          <a:prstGeom prst="rect">
            <a:avLst/>
          </a:prstGeom>
          <a:noFill/>
        </p:spPr>
      </p:pic>
      <p:pic>
        <p:nvPicPr>
          <p:cNvPr id="11" name="Picture 2" descr="http://www.dulceselavion.es/images/caramelos/duros/sinto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929066"/>
            <a:ext cx="2443776" cy="2346026"/>
          </a:xfrm>
          <a:prstGeom prst="rect">
            <a:avLst/>
          </a:prstGeom>
          <a:noFill/>
        </p:spPr>
      </p:pic>
      <p:pic>
        <p:nvPicPr>
          <p:cNvPr id="12" name="Picture 2" descr="http://www.dulceselavion.es/images/caramelos/duros/zako-s-cafe-caf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714620"/>
            <a:ext cx="1860349" cy="1785935"/>
          </a:xfrm>
          <a:prstGeom prst="rect">
            <a:avLst/>
          </a:prstGeom>
          <a:noFill/>
        </p:spPr>
      </p:pic>
      <p:pic>
        <p:nvPicPr>
          <p:cNvPr id="13" name="Picture 2" descr="http://www.dulceselavion.es/images/caramelos/duros/zako-s-de-lech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000504"/>
            <a:ext cx="1428760" cy="13716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900" dirty="0" smtClean="0">
                <a:solidFill>
                  <a:schemeClr val="accent3">
                    <a:lumMod val="50000"/>
                  </a:schemeClr>
                </a:solidFill>
              </a:rPr>
              <a:t>Caramelos balsámicos.</a:t>
            </a:r>
            <a:endParaRPr kumimoji="0" lang="es-ES_tradn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bolsa de 200 gr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ea typeface="+mn-ea"/>
                <a:cs typeface="+mn-cs"/>
              </a:rPr>
              <a:t>ref. 01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precio: </a:t>
            </a: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ea typeface="+mn-ea"/>
                <a:cs typeface="+mn-cs"/>
              </a:rPr>
              <a:t>2,00 €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900" baseline="0" dirty="0" smtClean="0">
                <a:solidFill>
                  <a:schemeClr val="bg1">
                    <a:lumMod val="95000"/>
                  </a:schemeClr>
                </a:solidFill>
              </a:rPr>
              <a:t>Bolsa</a:t>
            </a:r>
            <a:r>
              <a:rPr lang="es-ES_tradnl" sz="2900" dirty="0" smtClean="0">
                <a:solidFill>
                  <a:schemeClr val="bg1">
                    <a:lumMod val="95000"/>
                  </a:schemeClr>
                </a:solidFill>
              </a:rPr>
              <a:t> de 1kg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900" dirty="0" smtClean="0">
                <a:solidFill>
                  <a:srgbClr val="6D8838"/>
                </a:solidFill>
              </a:rPr>
              <a:t>ref.02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900" dirty="0" smtClean="0">
                <a:solidFill>
                  <a:schemeClr val="bg1">
                    <a:lumMod val="95000"/>
                  </a:schemeClr>
                </a:solidFill>
              </a:rPr>
              <a:t>precio: </a:t>
            </a:r>
            <a:r>
              <a:rPr lang="es-ES_tradnl" sz="2900" dirty="0" smtClean="0">
                <a:solidFill>
                  <a:srgbClr val="6D8838"/>
                </a:solidFill>
              </a:rPr>
              <a:t>7,00 €</a:t>
            </a:r>
            <a:endParaRPr kumimoji="0" lang="es-ES_tradnl" sz="29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Características: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900" dirty="0" smtClean="0"/>
              <a:t>      Caramelos refrescantes que te darán una frescura en tu garganta.</a:t>
            </a:r>
            <a:endParaRPr kumimoji="0" lang="es-ES_tradnl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http://www.dulceselavion.es/images/caramelos/duros/sintox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951662"/>
            <a:ext cx="4429156" cy="42519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200" dirty="0" smtClean="0">
                <a:solidFill>
                  <a:schemeClr val="accent3">
                    <a:lumMod val="50000"/>
                  </a:schemeClr>
                </a:solidFill>
              </a:rPr>
              <a:t>Caramelos de nata, moca y crema.</a:t>
            </a:r>
            <a:endParaRPr kumimoji="0" lang="es-ES_tradn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bolsa de 200 gr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ref. 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precio: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2,00 €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baseline="0" dirty="0" smtClean="0">
                <a:solidFill>
                  <a:schemeClr val="bg1">
                    <a:lumMod val="95000"/>
                  </a:schemeClr>
                </a:solidFill>
              </a:rPr>
              <a:t>Bolsa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 de 1kg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_tradnl" sz="2400" dirty="0" smtClean="0">
                <a:solidFill>
                  <a:srgbClr val="6D8838"/>
                </a:solidFill>
              </a:rPr>
              <a:t>ref.04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precio: </a:t>
            </a:r>
            <a:r>
              <a:rPr lang="es-ES_tradnl" sz="2400" dirty="0" smtClean="0">
                <a:solidFill>
                  <a:srgbClr val="6D8838"/>
                </a:solidFill>
              </a:rPr>
              <a:t>7,00 €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/>
              <a:t>Es un caramelo clásico donde disfrutas la mejor crema nata y moca del mercado con los toffees y el Avión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0" name="Picture 2" descr="http://www.dulceselavion.es/images/caramelos/duros/zako-s-cafe-caf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000240"/>
            <a:ext cx="4390443" cy="42148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200" noProof="0" dirty="0" smtClean="0">
                <a:solidFill>
                  <a:srgbClr val="6D8838"/>
                </a:solidFill>
              </a:rPr>
              <a:t>Caramelos de café con leche</a:t>
            </a:r>
            <a:endParaRPr kumimoji="0" lang="es-ES_tradnl" sz="22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bolsa de 200 gr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rgbClr val="6D8838"/>
                </a:solidFill>
              </a:rPr>
              <a:t>ref. 05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precio: </a:t>
            </a:r>
            <a:r>
              <a:rPr lang="es-ES_tradnl" sz="2400" dirty="0" smtClean="0">
                <a:solidFill>
                  <a:srgbClr val="6D8838"/>
                </a:solidFill>
              </a:rPr>
              <a:t>2,00 €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Bolsa de 1kg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rgbClr val="6D8838"/>
                </a:solidFill>
              </a:rPr>
              <a:t>ref.06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precio: </a:t>
            </a:r>
            <a:r>
              <a:rPr lang="es-ES_tradnl" sz="2400" dirty="0" smtClean="0">
                <a:solidFill>
                  <a:srgbClr val="6D8838"/>
                </a:solidFill>
              </a:rPr>
              <a:t>7,00 </a:t>
            </a:r>
            <a:r>
              <a:rPr lang="es-ES_tradnl" sz="2400" dirty="0" smtClean="0">
                <a:solidFill>
                  <a:srgbClr val="6D8838"/>
                </a:solidFill>
              </a:rPr>
              <a:t>€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www.dulceselavion.es/images/caramelos/duros/zako-s-de-lech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285992"/>
            <a:ext cx="3646297" cy="3500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200" noProof="0" dirty="0" smtClean="0">
                <a:solidFill>
                  <a:schemeClr val="accent3">
                    <a:lumMod val="50000"/>
                  </a:schemeClr>
                </a:solidFill>
              </a:rPr>
              <a:t>Fardelejos</a:t>
            </a:r>
            <a:endParaRPr kumimoji="0" lang="es-ES_tradnl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Caja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6 unidades 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ref. 07 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Precio: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4,50 €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Caja de 12 unidades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>
                <a:solidFill>
                  <a:srgbClr val="6D8838"/>
                </a:solidFill>
              </a:rPr>
              <a:t>ref. 08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precio:</a:t>
            </a:r>
            <a:r>
              <a:rPr lang="es-ES_tradnl" sz="2400" dirty="0" smtClean="0">
                <a:solidFill>
                  <a:srgbClr val="6D8838"/>
                </a:solidFill>
              </a:rPr>
              <a:t> 8,00 €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200" noProof="0" dirty="0" smtClean="0"/>
              <a:t>Dulces riojanos rellenos de exquisita crema de almendra.</a:t>
            </a:r>
            <a:endParaRPr kumimoji="0" lang="es-ES_tradnl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D:\imagenes de productos\la-quele-a-fardelej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714488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0"/>
            <a:ext cx="7000924" cy="2297106"/>
          </a:xfrm>
        </p:spPr>
        <p:txBody>
          <a:bodyPr>
            <a:normAutofit/>
          </a:bodyPr>
          <a:lstStyle/>
          <a:p>
            <a:r>
              <a:rPr lang="es-ES_tradnl" sz="9600" dirty="0" smtClean="0">
                <a:latin typeface="Bernard MT Condensed" pitchFamily="18" charset="0"/>
              </a:rPr>
              <a:t>  </a:t>
            </a:r>
            <a:r>
              <a:rPr lang="es-ES_tradnl" sz="9600" dirty="0" smtClean="0">
                <a:solidFill>
                  <a:srgbClr val="6D8838"/>
                </a:solidFill>
                <a:latin typeface="Bernard MT Condensed" pitchFamily="18" charset="0"/>
              </a:rPr>
              <a:t>EMBUTIDOS</a:t>
            </a:r>
            <a:endParaRPr lang="es-ES" sz="9600" dirty="0">
              <a:solidFill>
                <a:srgbClr val="6D8838"/>
              </a:solidFill>
              <a:latin typeface="Bernard MT Condense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85992"/>
            <a:ext cx="7829576" cy="3840171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Os mostramos nuestros típicos embutidos de nuestra región :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chorizos y salchichones </a:t>
            </a:r>
          </a:p>
          <a:p>
            <a:endParaRPr lang="es-ES_tradnl" sz="2400" dirty="0" smtClean="0"/>
          </a:p>
          <a:p>
            <a:r>
              <a:rPr lang="es-ES_tradnl" sz="2400" dirty="0" smtClean="0"/>
              <a:t> patés.</a:t>
            </a:r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sz="3900" b="1" dirty="0" smtClean="0">
                <a:solidFill>
                  <a:srgbClr val="FF0000"/>
                </a:solidFill>
              </a:rPr>
              <a:t>Pruébelos!</a:t>
            </a:r>
          </a:p>
          <a:p>
            <a:endParaRPr lang="es-ES_tradnl" sz="2400" dirty="0" smtClean="0"/>
          </a:p>
          <a:p>
            <a:pPr>
              <a:buNone/>
            </a:pPr>
            <a:endParaRPr lang="es-ES_tradnl" sz="24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0" y="3571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Avd de la Rioja 6</a:t>
            </a:r>
            <a:br>
              <a:rPr lang="es-ES_tradnl" dirty="0" smtClean="0"/>
            </a:br>
            <a:r>
              <a:rPr lang="es-ES_tradnl" dirty="0" smtClean="0"/>
              <a:t>C.P. 26140-Lardero(La Rioja)</a:t>
            </a:r>
            <a:br>
              <a:rPr lang="es-ES_tradnl" dirty="0" smtClean="0"/>
            </a:br>
            <a:r>
              <a:rPr lang="es-ES_tradnl" dirty="0" smtClean="0"/>
              <a:t>Tlf:941 449 652</a:t>
            </a:r>
            <a:br>
              <a:rPr lang="es-ES_tradnl" dirty="0" smtClean="0"/>
            </a:br>
            <a:r>
              <a:rPr lang="es-ES_tradnl" dirty="0" smtClean="0"/>
              <a:t>Fax:941 449 625</a:t>
            </a:r>
            <a:br>
              <a:rPr lang="es-ES_tradnl" dirty="0" smtClean="0"/>
            </a:br>
            <a:r>
              <a:rPr lang="es-ES_tradnl" dirty="0" smtClean="0"/>
              <a:t>Email: </a:t>
            </a:r>
            <a:r>
              <a:rPr lang="es-ES_tradnl" dirty="0" smtClean="0">
                <a:hlinkClick r:id="rId3"/>
              </a:rPr>
              <a:t>laboralcoop4@gmail.com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" dirty="0"/>
          </a:p>
        </p:txBody>
      </p:sp>
      <p:pic>
        <p:nvPicPr>
          <p:cNvPr id="5" name="Picture 2" descr="D:\imagenes de productos\20110808135736-chorizo-280-gr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929066"/>
            <a:ext cx="2125968" cy="1594476"/>
          </a:xfrm>
          <a:prstGeom prst="rect">
            <a:avLst/>
          </a:prstGeom>
          <a:noFill/>
        </p:spPr>
      </p:pic>
      <p:pic>
        <p:nvPicPr>
          <p:cNvPr id="6" name="Picture 9" descr="P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786058"/>
            <a:ext cx="241014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200" dirty="0" smtClean="0">
                <a:solidFill>
                  <a:srgbClr val="6D8838"/>
                </a:solidFill>
              </a:rPr>
              <a:t> Chorizos y Salchichones Cerrillo </a:t>
            </a:r>
            <a:r>
              <a:rPr lang="es-ES_tradnl" sz="2200" dirty="0" err="1" smtClean="0">
                <a:solidFill>
                  <a:srgbClr val="6D8838"/>
                </a:solidFill>
              </a:rPr>
              <a:t>Fontecha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Peso </a:t>
            </a:r>
            <a:r>
              <a:rPr lang="es-ES_tradnl" sz="2400" dirty="0" smtClean="0">
                <a:solidFill>
                  <a:schemeClr val="bg1"/>
                </a:solidFill>
              </a:rPr>
              <a:t>200 gr envasado al vacio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Chorizos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ref. 09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baseline="0" dirty="0" smtClean="0">
                <a:solidFill>
                  <a:schemeClr val="bg1">
                    <a:lumMod val="95000"/>
                  </a:schemeClr>
                </a:solidFill>
              </a:rPr>
              <a:t>Salchichón</a:t>
            </a:r>
            <a:r>
              <a:rPr lang="es-ES_tradnl" sz="2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_tradnl" sz="2400" dirty="0" smtClean="0">
                <a:solidFill>
                  <a:srgbClr val="6D8838"/>
                </a:solidFill>
              </a:rPr>
              <a:t>ref. 10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Precio unidad: </a:t>
            </a:r>
            <a:r>
              <a:rPr lang="es-ES_tradnl" sz="2400" noProof="0" dirty="0" smtClean="0">
                <a:solidFill>
                  <a:srgbClr val="6D8838"/>
                </a:solidFill>
              </a:rPr>
              <a:t> 2,50€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dirty="0" smtClean="0"/>
              <a:t>Chorizo y salchichón artesano sin aditivos ni conservantes y sin gluten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imagenes de productos\20110808135736-chorizo-280-gr-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143116"/>
            <a:ext cx="4792987" cy="35947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idx="1"/>
          </p:nvPr>
        </p:nvSpPr>
        <p:spPr>
          <a:xfrm>
            <a:off x="-357222" y="0"/>
            <a:ext cx="8229600" cy="4525963"/>
          </a:xfrm>
        </p:spPr>
        <p:txBody>
          <a:bodyPr>
            <a:normAutofit fontScale="97500"/>
          </a:bodyPr>
          <a:lstStyle/>
          <a:p>
            <a:r>
              <a:rPr lang="es-ES_tradnl" sz="1800" dirty="0" smtClean="0"/>
              <a:t>Avd de la Rioja 6</a:t>
            </a:r>
            <a:br>
              <a:rPr lang="es-ES_tradnl" sz="1800" dirty="0" smtClean="0"/>
            </a:br>
            <a:r>
              <a:rPr lang="es-ES_tradnl" sz="1800" dirty="0" smtClean="0"/>
              <a:t>C.P. 26140-Lardero(La Rioja)</a:t>
            </a:r>
            <a:br>
              <a:rPr lang="es-ES_tradnl" sz="1800" dirty="0" smtClean="0"/>
            </a:br>
            <a:r>
              <a:rPr lang="es-ES_tradnl" sz="1800" dirty="0" smtClean="0"/>
              <a:t>Tlf:941 449 652</a:t>
            </a:r>
            <a:br>
              <a:rPr lang="es-ES_tradnl" sz="1800" dirty="0" smtClean="0"/>
            </a:br>
            <a:r>
              <a:rPr lang="es-ES_tradnl" sz="1800" dirty="0" smtClean="0"/>
              <a:t>Fax:941 449 625</a:t>
            </a:r>
            <a:br>
              <a:rPr lang="es-ES_tradnl" sz="1800" dirty="0" smtClean="0"/>
            </a:br>
            <a:r>
              <a:rPr lang="es-ES_tradnl" sz="1800" dirty="0" smtClean="0"/>
              <a:t>Email: </a:t>
            </a:r>
            <a:r>
              <a:rPr lang="es-ES_tradnl" sz="1800" dirty="0" smtClean="0">
                <a:hlinkClick r:id="rId3"/>
              </a:rPr>
              <a:t>laboralcoop4@gmail.com</a:t>
            </a:r>
            <a:r>
              <a:rPr lang="es-ES_tradnl" sz="1800" dirty="0" smtClean="0"/>
              <a:t/>
            </a:r>
            <a:br>
              <a:rPr lang="es-ES_tradnl" sz="1800" dirty="0" smtClean="0"/>
            </a:br>
            <a:endParaRPr lang="es-ES" sz="1800" dirty="0"/>
          </a:p>
        </p:txBody>
      </p:sp>
      <p:pic>
        <p:nvPicPr>
          <p:cNvPr id="3074" name="Picture 2" descr="C:\Users\Usuario\Desktop\EJE Laura\laboralc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9755" y="0"/>
            <a:ext cx="2774245" cy="1428736"/>
          </a:xfrm>
          <a:prstGeom prst="rect">
            <a:avLst/>
          </a:prstGeom>
          <a:noFill/>
        </p:spPr>
      </p:pic>
      <p:sp>
        <p:nvSpPr>
          <p:cNvPr id="6" name="5 Marcador de texto"/>
          <p:cNvSpPr txBox="1">
            <a:spLocks/>
          </p:cNvSpPr>
          <p:nvPr/>
        </p:nvSpPr>
        <p:spPr>
          <a:xfrm>
            <a:off x="285720" y="1571612"/>
            <a:ext cx="3000396" cy="500063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 del producto: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400" noProof="0" dirty="0" smtClean="0">
                <a:solidFill>
                  <a:schemeClr val="accent3">
                    <a:lumMod val="50000"/>
                  </a:schemeClr>
                </a:solidFill>
              </a:rPr>
              <a:t>Patés de </a:t>
            </a:r>
            <a:r>
              <a:rPr lang="es-ES_tradnl" sz="2400" noProof="0" dirty="0" err="1" smtClean="0">
                <a:solidFill>
                  <a:schemeClr val="accent3">
                    <a:lumMod val="50000"/>
                  </a:schemeClr>
                </a:solidFill>
              </a:rPr>
              <a:t>Murillejo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Peso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400" dirty="0" smtClean="0">
                <a:solidFill>
                  <a:schemeClr val="bg1"/>
                </a:solidFill>
              </a:rPr>
              <a:t>125g unidad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 de huevo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ref. 11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baseline="0" dirty="0" smtClean="0">
                <a:solidFill>
                  <a:schemeClr val="bg1"/>
                </a:solidFill>
              </a:rPr>
              <a:t>Pate</a:t>
            </a:r>
            <a:r>
              <a:rPr lang="es-ES_tradnl" sz="2400" dirty="0" smtClean="0">
                <a:solidFill>
                  <a:schemeClr val="bg1"/>
                </a:solidFill>
              </a:rPr>
              <a:t> de cerdo </a:t>
            </a:r>
            <a:r>
              <a:rPr lang="es-ES_tradnl" sz="2400" dirty="0" smtClean="0">
                <a:solidFill>
                  <a:srgbClr val="6D8838"/>
                </a:solidFill>
              </a:rPr>
              <a:t>ref. 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queso </a:t>
            </a:r>
            <a:r>
              <a:rPr kumimoji="0" lang="es-ES_tradnl" sz="2400" b="0" i="0" u="none" strike="noStrike" kern="1200" cap="none" spc="0" normalizeH="0" noProof="0" dirty="0" smtClean="0">
                <a:ln>
                  <a:noFill/>
                </a:ln>
                <a:solidFill>
                  <a:srgbClr val="6D883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ref. 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2400" baseline="0" dirty="0" smtClean="0">
                <a:solidFill>
                  <a:schemeClr val="bg1"/>
                </a:solidFill>
              </a:rPr>
              <a:t>Pate de ave </a:t>
            </a:r>
            <a:r>
              <a:rPr lang="es-ES_tradnl" sz="2400" baseline="0" dirty="0" smtClean="0">
                <a:solidFill>
                  <a:srgbClr val="6D8838"/>
                </a:solidFill>
              </a:rPr>
              <a:t>ref. 14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rgbClr val="6D883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600" dirty="0" smtClean="0">
                <a:solidFill>
                  <a:schemeClr val="bg1"/>
                </a:solidFill>
              </a:rPr>
              <a:t>Precio unidad</a:t>
            </a:r>
            <a:r>
              <a:rPr lang="es-ES_tradnl" sz="26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s-ES_tradnl" sz="2600" dirty="0" smtClean="0">
                <a:solidFill>
                  <a:srgbClr val="6D8838"/>
                </a:solidFill>
              </a:rPr>
              <a:t>1,00€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400" noProof="0" dirty="0" smtClean="0"/>
              <a:t>Patés artesanos de ave, queso , cerdo y huevo.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s-ES_tradnl" sz="24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te lo puedes perder!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9" descr="PA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071678"/>
            <a:ext cx="5214974" cy="2936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499</Words>
  <Application>Microsoft Office PowerPoint</Application>
  <PresentationFormat>Presentación en pantalla (4:3)</PresentationFormat>
  <Paragraphs>237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CÁTALOGO LABORALCOOP</vt:lpstr>
      <vt:lpstr>Diapositiva 2</vt:lpstr>
      <vt:lpstr>Diapositiva 3</vt:lpstr>
      <vt:lpstr>Diapositiva 4</vt:lpstr>
      <vt:lpstr>Diapositiva 5</vt:lpstr>
      <vt:lpstr>Diapositiva 6</vt:lpstr>
      <vt:lpstr>  EMBUTIDOS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 </cp:lastModifiedBy>
  <cp:revision>35</cp:revision>
  <dcterms:created xsi:type="dcterms:W3CDTF">2012-02-21T09:54:39Z</dcterms:created>
  <dcterms:modified xsi:type="dcterms:W3CDTF">2012-04-17T11:27:14Z</dcterms:modified>
</cp:coreProperties>
</file>